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"/>
  </p:handoutMasterIdLst>
  <p:sldIdLst>
    <p:sldId id="257" r:id="rId2"/>
    <p:sldId id="258" r:id="rId3"/>
    <p:sldId id="259" r:id="rId4"/>
  </p:sldIdLst>
  <p:sldSz cx="10691813" cy="15119350"/>
  <p:notesSz cx="6858000" cy="9144000"/>
  <p:defaultTextStyle>
    <a:defPPr>
      <a:defRPr lang="ru-RU"/>
    </a:defPPr>
    <a:lvl1pPr marL="0" algn="l" defTabSz="1053480" rtl="0" eaLnBrk="1" latinLnBrk="0" hangingPunct="1">
      <a:defRPr sz="2074" kern="1200">
        <a:solidFill>
          <a:schemeClr val="tx1"/>
        </a:solidFill>
        <a:latin typeface="+mn-lt"/>
        <a:ea typeface="+mn-ea"/>
        <a:cs typeface="+mn-cs"/>
      </a:defRPr>
    </a:lvl1pPr>
    <a:lvl2pPr marL="526740" algn="l" defTabSz="1053480" rtl="0" eaLnBrk="1" latinLnBrk="0" hangingPunct="1">
      <a:defRPr sz="2074" kern="1200">
        <a:solidFill>
          <a:schemeClr val="tx1"/>
        </a:solidFill>
        <a:latin typeface="+mn-lt"/>
        <a:ea typeface="+mn-ea"/>
        <a:cs typeface="+mn-cs"/>
      </a:defRPr>
    </a:lvl2pPr>
    <a:lvl3pPr marL="1053480" algn="l" defTabSz="1053480" rtl="0" eaLnBrk="1" latinLnBrk="0" hangingPunct="1">
      <a:defRPr sz="2074" kern="1200">
        <a:solidFill>
          <a:schemeClr val="tx1"/>
        </a:solidFill>
        <a:latin typeface="+mn-lt"/>
        <a:ea typeface="+mn-ea"/>
        <a:cs typeface="+mn-cs"/>
      </a:defRPr>
    </a:lvl3pPr>
    <a:lvl4pPr marL="1580220" algn="l" defTabSz="1053480" rtl="0" eaLnBrk="1" latinLnBrk="0" hangingPunct="1">
      <a:defRPr sz="2074" kern="1200">
        <a:solidFill>
          <a:schemeClr val="tx1"/>
        </a:solidFill>
        <a:latin typeface="+mn-lt"/>
        <a:ea typeface="+mn-ea"/>
        <a:cs typeface="+mn-cs"/>
      </a:defRPr>
    </a:lvl4pPr>
    <a:lvl5pPr marL="2106960" algn="l" defTabSz="1053480" rtl="0" eaLnBrk="1" latinLnBrk="0" hangingPunct="1">
      <a:defRPr sz="2074" kern="1200">
        <a:solidFill>
          <a:schemeClr val="tx1"/>
        </a:solidFill>
        <a:latin typeface="+mn-lt"/>
        <a:ea typeface="+mn-ea"/>
        <a:cs typeface="+mn-cs"/>
      </a:defRPr>
    </a:lvl5pPr>
    <a:lvl6pPr marL="2633701" algn="l" defTabSz="1053480" rtl="0" eaLnBrk="1" latinLnBrk="0" hangingPunct="1">
      <a:defRPr sz="2074" kern="1200">
        <a:solidFill>
          <a:schemeClr val="tx1"/>
        </a:solidFill>
        <a:latin typeface="+mn-lt"/>
        <a:ea typeface="+mn-ea"/>
        <a:cs typeface="+mn-cs"/>
      </a:defRPr>
    </a:lvl6pPr>
    <a:lvl7pPr marL="3160441" algn="l" defTabSz="1053480" rtl="0" eaLnBrk="1" latinLnBrk="0" hangingPunct="1">
      <a:defRPr sz="2074" kern="1200">
        <a:solidFill>
          <a:schemeClr val="tx1"/>
        </a:solidFill>
        <a:latin typeface="+mn-lt"/>
        <a:ea typeface="+mn-ea"/>
        <a:cs typeface="+mn-cs"/>
      </a:defRPr>
    </a:lvl7pPr>
    <a:lvl8pPr marL="3687181" algn="l" defTabSz="1053480" rtl="0" eaLnBrk="1" latinLnBrk="0" hangingPunct="1">
      <a:defRPr sz="2074" kern="1200">
        <a:solidFill>
          <a:schemeClr val="tx1"/>
        </a:solidFill>
        <a:latin typeface="+mn-lt"/>
        <a:ea typeface="+mn-ea"/>
        <a:cs typeface="+mn-cs"/>
      </a:defRPr>
    </a:lvl8pPr>
    <a:lvl9pPr marL="4213921" algn="l" defTabSz="1053480" rtl="0" eaLnBrk="1" latinLnBrk="0" hangingPunct="1">
      <a:defRPr sz="207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3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>
        <p:scale>
          <a:sx n="50" d="100"/>
          <a:sy n="50" d="100"/>
        </p:scale>
        <p:origin x="301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404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439B0BA3-8DF3-4E9A-B0C7-74A841A177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0C322EA-2796-4D75-A27F-923EA31370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8EB12-AE8D-4F7B-805A-238DCC84487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0DD95CA-2A0F-458A-975F-A0277B9949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A752792-2145-447A-8027-1103790224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FE9D2-447B-4EE9-A52D-D47667B04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270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577E6F58-CDF6-42C9-A1FD-E69B3935BACA}"/>
              </a:ext>
            </a:extLst>
          </p:cNvPr>
          <p:cNvSpPr txBox="1">
            <a:spLocks/>
          </p:cNvSpPr>
          <p:nvPr userDrawn="1"/>
        </p:nvSpPr>
        <p:spPr>
          <a:xfrm>
            <a:off x="4755322" y="14534738"/>
            <a:ext cx="1726161" cy="458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01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spbu.ru</a:t>
            </a:r>
            <a:endParaRPr lang="ru-RU" sz="2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157" y="-927584"/>
            <a:ext cx="5951559" cy="321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90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DE07F1E8-6F09-4737-AD69-BA86915268A2}"/>
              </a:ext>
            </a:extLst>
          </p:cNvPr>
          <p:cNvSpPr txBox="1">
            <a:spLocks/>
          </p:cNvSpPr>
          <p:nvPr userDrawn="1"/>
        </p:nvSpPr>
        <p:spPr>
          <a:xfrm>
            <a:off x="4755321" y="14534738"/>
            <a:ext cx="2970695" cy="458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01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english.spbu.ru</a:t>
            </a:r>
            <a:endParaRPr lang="ru-RU" sz="2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1" y="-369120"/>
            <a:ext cx="3834720" cy="207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E7214AE8-D847-4CD5-8D56-EAC3D91ED7BF}"/>
              </a:ext>
            </a:extLst>
          </p:cNvPr>
          <p:cNvSpPr txBox="1">
            <a:spLocks/>
          </p:cNvSpPr>
          <p:nvPr userDrawn="1"/>
        </p:nvSpPr>
        <p:spPr>
          <a:xfrm>
            <a:off x="4755321" y="14534738"/>
            <a:ext cx="2970695" cy="458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01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chinese.spbu.ru</a:t>
            </a:r>
            <a:endParaRPr lang="ru-RU" sz="2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5757" y="-804819"/>
            <a:ext cx="5422349" cy="292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894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54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13AD70-BA2D-424C-860F-7EA4A3CAB91A}"/>
              </a:ext>
            </a:extLst>
          </p:cNvPr>
          <p:cNvSpPr txBox="1">
            <a:spLocks/>
          </p:cNvSpPr>
          <p:nvPr/>
        </p:nvSpPr>
        <p:spPr>
          <a:xfrm>
            <a:off x="801886" y="4116759"/>
            <a:ext cx="9088041" cy="156825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ЗАГОЛОВОК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81CD7F8-89F5-4ED1-A9DA-AC20651C4A03}"/>
              </a:ext>
            </a:extLst>
          </p:cNvPr>
          <p:cNvSpPr txBox="1">
            <a:spLocks/>
          </p:cNvSpPr>
          <p:nvPr/>
        </p:nvSpPr>
        <p:spPr>
          <a:xfrm>
            <a:off x="1471428" y="6062584"/>
            <a:ext cx="8018859" cy="3441839"/>
          </a:xfrm>
          <a:prstGeom prst="rect">
            <a:avLst/>
          </a:prstGeom>
        </p:spPr>
        <p:txBody>
          <a:bodyPr/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Текст объявления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7780F32B-A2CE-4328-BDE5-27C82C6989E3}"/>
              </a:ext>
            </a:extLst>
          </p:cNvPr>
          <p:cNvSpPr txBox="1">
            <a:spLocks/>
          </p:cNvSpPr>
          <p:nvPr/>
        </p:nvSpPr>
        <p:spPr>
          <a:xfrm>
            <a:off x="801886" y="3279550"/>
            <a:ext cx="9088041" cy="648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01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cap="all" dirty="0">
                <a:solidFill>
                  <a:srgbClr val="92302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Дата, время</a:t>
            </a:r>
          </a:p>
        </p:txBody>
      </p:sp>
    </p:spTree>
    <p:extLst>
      <p:ext uri="{BB962C8B-B14F-4D97-AF65-F5344CB8AC3E}">
        <p14:creationId xmlns:p14="http://schemas.microsoft.com/office/powerpoint/2010/main" val="3253131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3DBF91-73C2-4CE9-AD5D-5EA370E35ECA}"/>
              </a:ext>
            </a:extLst>
          </p:cNvPr>
          <p:cNvSpPr txBox="1">
            <a:spLocks/>
          </p:cNvSpPr>
          <p:nvPr/>
        </p:nvSpPr>
        <p:spPr>
          <a:xfrm>
            <a:off x="801886" y="4116759"/>
            <a:ext cx="9088041" cy="156825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ЗАГОЛОВОК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64DC159-FFE5-4A23-BB60-D45163100E84}"/>
              </a:ext>
            </a:extLst>
          </p:cNvPr>
          <p:cNvSpPr txBox="1">
            <a:spLocks/>
          </p:cNvSpPr>
          <p:nvPr/>
        </p:nvSpPr>
        <p:spPr>
          <a:xfrm>
            <a:off x="1471428" y="6062584"/>
            <a:ext cx="8018859" cy="3441839"/>
          </a:xfrm>
          <a:prstGeom prst="rect">
            <a:avLst/>
          </a:prstGeom>
        </p:spPr>
        <p:txBody>
          <a:bodyPr/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Текст объявления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F9CE6C15-5631-4895-B592-4E68C8C7848B}"/>
              </a:ext>
            </a:extLst>
          </p:cNvPr>
          <p:cNvSpPr txBox="1">
            <a:spLocks/>
          </p:cNvSpPr>
          <p:nvPr/>
        </p:nvSpPr>
        <p:spPr>
          <a:xfrm>
            <a:off x="801886" y="3279550"/>
            <a:ext cx="9088041" cy="648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01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cap="all" dirty="0">
                <a:solidFill>
                  <a:srgbClr val="92302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Дата, время</a:t>
            </a:r>
          </a:p>
        </p:txBody>
      </p:sp>
    </p:spTree>
    <p:extLst>
      <p:ext uri="{BB962C8B-B14F-4D97-AF65-F5344CB8AC3E}">
        <p14:creationId xmlns:p14="http://schemas.microsoft.com/office/powerpoint/2010/main" val="3361067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8935EE-128D-4BA9-AFFA-37715EE09295}"/>
              </a:ext>
            </a:extLst>
          </p:cNvPr>
          <p:cNvSpPr txBox="1">
            <a:spLocks/>
          </p:cNvSpPr>
          <p:nvPr/>
        </p:nvSpPr>
        <p:spPr>
          <a:xfrm>
            <a:off x="801886" y="4116759"/>
            <a:ext cx="9088041" cy="156825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4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ЗАГОЛОВОК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184F31F-7513-4DDD-9FE7-5A58198EDAB7}"/>
              </a:ext>
            </a:extLst>
          </p:cNvPr>
          <p:cNvSpPr txBox="1">
            <a:spLocks/>
          </p:cNvSpPr>
          <p:nvPr/>
        </p:nvSpPr>
        <p:spPr>
          <a:xfrm>
            <a:off x="1471428" y="6062584"/>
            <a:ext cx="8018859" cy="3441839"/>
          </a:xfrm>
          <a:prstGeom prst="rect">
            <a:avLst/>
          </a:prstGeom>
        </p:spPr>
        <p:txBody>
          <a:bodyPr/>
          <a:lstStyle>
            <a:lvl1pPr marL="267302" indent="-267302" algn="l" defTabSz="1069208" rtl="0" eaLnBrk="1" latinLnBrk="0" hangingPunct="1">
              <a:lnSpc>
                <a:spcPct val="90000"/>
              </a:lnSpc>
              <a:spcBef>
                <a:spcPts val="1169"/>
              </a:spcBef>
              <a:buFont typeface="Arial" panose="020B0604020202020204" pitchFamily="34" charset="0"/>
              <a:buChar char="•"/>
              <a:defRPr sz="3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190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8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3651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3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7111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05718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40322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74926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09530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44134" indent="-267302" algn="l" defTabSz="1069208" rtl="0" eaLnBrk="1" latinLnBrk="0" hangingPunct="1">
              <a:lnSpc>
                <a:spcPct val="90000"/>
              </a:lnSpc>
              <a:spcBef>
                <a:spcPts val="585"/>
              </a:spcBef>
              <a:buFont typeface="Arial" panose="020B0604020202020204" pitchFamily="34" charset="0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Текст объявления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A390E2ED-8A69-4BCF-88CF-173F89D6CEF9}"/>
              </a:ext>
            </a:extLst>
          </p:cNvPr>
          <p:cNvSpPr txBox="1">
            <a:spLocks/>
          </p:cNvSpPr>
          <p:nvPr/>
        </p:nvSpPr>
        <p:spPr>
          <a:xfrm>
            <a:off x="801886" y="3279550"/>
            <a:ext cx="9088041" cy="648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01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cap="all" dirty="0">
                <a:solidFill>
                  <a:srgbClr val="92302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Дата, время</a:t>
            </a:r>
          </a:p>
        </p:txBody>
      </p:sp>
    </p:spTree>
    <p:extLst>
      <p:ext uri="{BB962C8B-B14F-4D97-AF65-F5344CB8AC3E}">
        <p14:creationId xmlns:p14="http://schemas.microsoft.com/office/powerpoint/2010/main" val="35482382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CD8C519613280949AA22B76DC3D9D7B2" ma:contentTypeVersion="17" ma:contentTypeDescription="Создание документа." ma:contentTypeScope="" ma:versionID="c1aee2efb7f4004aed17619c1a5733c5">
  <xsd:schema xmlns:xsd="http://www.w3.org/2001/XMLSchema" xmlns:xs="http://www.w3.org/2001/XMLSchema" xmlns:p="http://schemas.microsoft.com/office/2006/metadata/properties" xmlns:ns1="http://schemas.microsoft.com/sharepoint/v3" xmlns:ns2="9a63fdcb-41de-41b7-a29c-51f72461a67b" xmlns:ns3="02abcde4-0d41-4d92-9ad7-003839eabdeb" targetNamespace="http://schemas.microsoft.com/office/2006/metadata/properties" ma:root="true" ma:fieldsID="3d5820956cb7eaded5206240577e0de0" ns1:_="" ns2:_="" ns3:_="">
    <xsd:import namespace="http://schemas.microsoft.com/sharepoint/v3"/>
    <xsd:import namespace="9a63fdcb-41de-41b7-a29c-51f72461a67b"/>
    <xsd:import namespace="02abcde4-0d41-4d92-9ad7-003839eabd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Свойства единой политики соответствия требованиям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Действие с пользовательским интерфейсом в рамках единой политики соответствия требованиям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63fdcb-41de-41b7-a29c-51f72461a6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Теги изображений" ma:readOnly="false" ma:fieldId="{5cf76f15-5ced-4ddc-b409-7134ff3c332f}" ma:taxonomyMulti="true" ma:sspId="3dac30f7-4b6a-4d0c-a073-8dcd7cc3cb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bcde4-0d41-4d92-9ad7-003839eabde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50e6830-2c83-4f36-8696-426a14030bf5}" ma:internalName="TaxCatchAll" ma:showField="CatchAllData" ma:web="02abcde4-0d41-4d92-9ad7-003839eabd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02abcde4-0d41-4d92-9ad7-003839eabdeb" xsi:nil="true"/>
    <lcf76f155ced4ddcb4097134ff3c332f xmlns="9a63fdcb-41de-41b7-a29c-51f72461a67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4F233B-8666-4137-B28C-89B6957246AB}"/>
</file>

<file path=customXml/itemProps2.xml><?xml version="1.0" encoding="utf-8"?>
<ds:datastoreItem xmlns:ds="http://schemas.openxmlformats.org/officeDocument/2006/customXml" ds:itemID="{DBBD08E2-65F1-4727-9FE5-478223B2EB64}"/>
</file>

<file path=customXml/itemProps3.xml><?xml version="1.0" encoding="utf-8"?>
<ds:datastoreItem xmlns:ds="http://schemas.openxmlformats.org/officeDocument/2006/customXml" ds:itemID="{2C9FB09A-6D3A-44E3-818B-DF925344C79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18</Words>
  <Application>Microsoft Office PowerPoint</Application>
  <PresentationFormat>Произвольный</PresentationFormat>
  <Paragraphs>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Open Sans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</dc:title>
  <dc:creator>Лапшина Надежда Сергеевна</dc:creator>
  <cp:lastModifiedBy>Данилина Арина Сергеевна</cp:lastModifiedBy>
  <cp:revision>4</cp:revision>
  <dcterms:created xsi:type="dcterms:W3CDTF">2020-03-03T08:41:31Z</dcterms:created>
  <dcterms:modified xsi:type="dcterms:W3CDTF">2024-04-27T12:16:11Z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0x010100CD8C519613280949AA22B76DC3D9D7B2</vt:lpwstr>
  </property>
</Properties>
</file>